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sndAc>
          <p:stSnd>
            <p:snd r:embed="rId1" name="camera.wav"/>
          </p:stSnd>
        </p:sndAc>
      </p:transition>
    </mc:Choice>
    <mc:Fallback xmlns="">
      <p:transition spd="slow" advTm="5000">
        <p:sndAc>
          <p:stSnd>
            <p:snd r:embed="rId3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sndAc>
          <p:stSnd>
            <p:snd r:embed="rId1" name="camera.wav"/>
          </p:stSnd>
        </p:sndAc>
      </p:transition>
    </mc:Choice>
    <mc:Fallback xmlns="">
      <p:transition spd="slow" advTm="5000">
        <p:sndAc>
          <p:stSnd>
            <p:snd r:embed="rId3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sndAc>
          <p:stSnd>
            <p:snd r:embed="rId1" name="camera.wav"/>
          </p:stSnd>
        </p:sndAc>
      </p:transition>
    </mc:Choice>
    <mc:Fallback xmlns="">
      <p:transition spd="slow" advTm="5000"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sndAc>
          <p:stSnd>
            <p:snd r:embed="rId1" name="camera.wav"/>
          </p:stSnd>
        </p:sndAc>
      </p:transition>
    </mc:Choice>
    <mc:Fallback xmlns="">
      <p:transition spd="slow" advTm="5000">
        <p:sndAc>
          <p:stSnd>
            <p:snd r:embed="rId3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sndAc>
          <p:stSnd>
            <p:snd r:embed="rId1" name="camera.wav"/>
          </p:stSnd>
        </p:sndAc>
      </p:transition>
    </mc:Choice>
    <mc:Fallback xmlns="">
      <p:transition spd="slow" advTm="5000">
        <p:sndAc>
          <p:stSnd>
            <p:snd r:embed="rId3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sndAc>
          <p:stSnd>
            <p:snd r:embed="rId1" name="camera.wav"/>
          </p:stSnd>
        </p:sndAc>
      </p:transition>
    </mc:Choice>
    <mc:Fallback xmlns="">
      <p:transition spd="slow" advTm="5000">
        <p:sndAc>
          <p:stSnd>
            <p:snd r:embed="rId3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sndAc>
          <p:stSnd>
            <p:snd r:embed="rId1" name="camera.wav"/>
          </p:stSnd>
        </p:sndAc>
      </p:transition>
    </mc:Choice>
    <mc:Fallback xmlns="">
      <p:transition spd="slow" advTm="5000">
        <p:sndAc>
          <p:stSnd>
            <p:snd r:embed="rId3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sndAc>
          <p:stSnd>
            <p:snd r:embed="rId1" name="camera.wav"/>
          </p:stSnd>
        </p:sndAc>
      </p:transition>
    </mc:Choice>
    <mc:Fallback xmlns="">
      <p:transition spd="slow" advTm="5000">
        <p:sndAc>
          <p:stSnd>
            <p:snd r:embed="rId3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sndAc>
          <p:stSnd>
            <p:snd r:embed="rId1" name="camera.wav"/>
          </p:stSnd>
        </p:sndAc>
      </p:transition>
    </mc:Choice>
    <mc:Fallback xmlns="">
      <p:transition spd="slow" advTm="5000">
        <p:sndAc>
          <p:stSnd>
            <p:snd r:embed="rId3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sndAc>
          <p:stSnd>
            <p:snd r:embed="rId1" name="camera.wav"/>
          </p:stSnd>
        </p:sndAc>
      </p:transition>
    </mc:Choice>
    <mc:Fallback xmlns="">
      <p:transition spd="slow" advTm="5000">
        <p:sndAc>
          <p:stSnd>
            <p:snd r:embed="rId3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sndAc>
          <p:stSnd>
            <p:snd r:embed="rId1" name="camera.wav"/>
          </p:stSnd>
        </p:sndAc>
      </p:transition>
    </mc:Choice>
    <mc:Fallback xmlns="">
      <p:transition spd="slow" advTm="5000">
        <p:sndAc>
          <p:stSnd>
            <p:snd r:embed="rId3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5000">
        <p:sndAc>
          <p:stSnd>
            <p:snd r:embed="rId13" name="camera.wav"/>
          </p:stSnd>
        </p:sndAc>
      </p:transition>
    </mc:Choice>
    <mc:Fallback xmlns="">
      <p:transition spd="slow" advTm="5000">
        <p:sndAc>
          <p:stSnd>
            <p:snd r:embed="rId14" name="camera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56675AA-9355-06A8-ED6B-6D443FFA06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152400"/>
            <a:ext cx="11776364" cy="670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sndAc>
          <p:stSnd>
            <p:snd r:embed="rId2" name="wind.wav"/>
          </p:stSnd>
        </p:sndAc>
      </p:transition>
    </mc:Choice>
    <mc:Fallback xmlns="">
      <p:transition spd="slow" advTm="5000">
        <p:sndAc>
          <p:stSnd>
            <p:snd r:embed="rId4" name="wind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6EDF85-5DCC-16E2-9362-DC9069A1AD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" y="0"/>
            <a:ext cx="1192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3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sndAc>
          <p:stSnd>
            <p:snd r:embed="rId2" name="camera.wav"/>
          </p:stSnd>
        </p:sndAc>
      </p:transition>
    </mc:Choice>
    <mc:Fallback xmlns="">
      <p:transition spd="slow" advTm="5000">
        <p:sndAc>
          <p:stSnd>
            <p:snd r:embed="rId4" name="camera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949E77F-5832-2B53-A2F9-FC61083C85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74434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3894419-2C83-2A55-1ABC-542DE18999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434" y="0"/>
            <a:ext cx="80175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96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sndAc>
          <p:stSnd>
            <p:snd r:embed="rId2" name="drumroll.wav"/>
          </p:stSnd>
        </p:sndAc>
      </p:transition>
    </mc:Choice>
    <mc:Fallback xmlns="">
      <p:transition spd="slow" advTm="5000">
        <p:sndAc>
          <p:stSnd>
            <p:snd r:embed="rId5" name="drumroll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7655C70-CCF6-2912-9E1F-A18643EB9E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8" y="134215"/>
            <a:ext cx="5830167" cy="29830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70B1EAD-6922-0B63-8A42-D2EFD09567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46" y="134215"/>
            <a:ext cx="5511511" cy="29830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AEAAF19-DCD4-17C4-E423-A0D49683D1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255818"/>
            <a:ext cx="5957455" cy="360218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C4187CA-5124-9C1D-7FE1-5C3A43988A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255818"/>
            <a:ext cx="5888182" cy="346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91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>
        <p:sndAc>
          <p:stSnd>
            <p:snd r:embed="rId2" name="chimes.wav"/>
          </p:stSnd>
        </p:sndAc>
      </p:transition>
    </mc:Choice>
    <mc:Fallback>
      <p:transition spd="slow" advTm="5000">
        <p:sndAc>
          <p:stSnd>
            <p:snd r:embed="rId2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059CB0-3683-3BD4-5405-6412FEB0B5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73927" cy="30064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945996-E436-E269-274C-CAF93FC1D3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927" y="0"/>
            <a:ext cx="7051963" cy="30064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0E9A8F8-CECC-A8D6-6FD5-9A3E915062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727" y="3006436"/>
            <a:ext cx="5725089" cy="385156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2806B49-9037-39CA-D056-D1FA2D6A09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890" y="0"/>
            <a:ext cx="2466109" cy="30064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B7BE94A-1BE8-AE71-DB8A-5A834B87A2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364" y="3006436"/>
            <a:ext cx="6511636" cy="385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66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sndAc>
          <p:stSnd>
            <p:snd r:embed="rId2" name="applause.wav"/>
          </p:stSnd>
        </p:sndAc>
      </p:transition>
    </mc:Choice>
    <mc:Fallback xmlns="">
      <p:transition spd="slow" advTm="5000">
        <p:sndAc>
          <p:stSnd>
            <p:snd r:embed="rId8" name="applause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01BB2A-54F5-61AB-35C4-F5A813C214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544"/>
            <a:ext cx="12025745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98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sndAc>
          <p:stSnd>
            <p:snd r:embed="rId2" name="push.wav"/>
          </p:stSnd>
        </p:sndAc>
      </p:transition>
    </mc:Choice>
    <mc:Fallback xmlns="">
      <p:transition spd="slow" advTm="5000">
        <p:sndAc>
          <p:stSnd>
            <p:snd r:embed="rId4" name="push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D2C4A2-24AE-219C-1A2C-C9054305F2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075709"/>
            <a:ext cx="5015343" cy="37822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49DF907-5DBB-8992-E4D1-6E030AE060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015345" cy="30757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B55BFA-60CF-F2AF-DE82-4D40223DF6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128" y="0"/>
            <a:ext cx="4488872" cy="3075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A416910-2497-F9EC-D7C3-3E8B661DC0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344" y="0"/>
            <a:ext cx="2687783" cy="307570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E51B765-10BC-F769-C085-808F049917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342" y="3075708"/>
            <a:ext cx="7176658" cy="378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14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sndAc>
          <p:stSnd>
            <p:snd r:embed="rId2" name="wind.wav"/>
          </p:stSnd>
        </p:sndAc>
      </p:transition>
    </mc:Choice>
    <mc:Fallback xmlns="">
      <p:transition spd="slow" advTm="5000">
        <p:sndAc>
          <p:stSnd>
            <p:snd r:embed="rId8" name="wind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Reeve</dc:creator>
  <cp:lastModifiedBy>Alan Reeve</cp:lastModifiedBy>
  <cp:revision>21</cp:revision>
  <dcterms:created xsi:type="dcterms:W3CDTF">2021-09-27T02:49:23Z</dcterms:created>
  <dcterms:modified xsi:type="dcterms:W3CDTF">2023-01-09T06:11:50Z</dcterms:modified>
</cp:coreProperties>
</file>