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unknown"/>
  <Override PartName="/ppt/media/image22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11" Type="http://schemas.openxmlformats.org/officeDocument/2006/relationships/image" Target="../media/image74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6.jpg"/><Relationship Id="rId7" Type="http://schemas.openxmlformats.org/officeDocument/2006/relationships/image" Target="../media/image72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73E483-8899-7026-9A34-CCF6216D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0"/>
            <a:ext cx="545628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7CF9F-C402-2676-946E-1A99AB0C7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1" y="0"/>
            <a:ext cx="68341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BDF42-E68F-10A9-276C-F74E56D2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426"/>
            <a:ext cx="3486150" cy="284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68245-E4EE-1BD4-D821-D3BBB79F2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004425"/>
            <a:ext cx="1476375" cy="2849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17658-2B15-61D2-63D3-A6BC1E58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1962150"/>
            <a:ext cx="1504950" cy="2891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1F0CF-F77E-A817-574F-1FABAAEFA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004424"/>
            <a:ext cx="5724525" cy="2891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62DE9-E0E4-B014-D52D-407C527FA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58" y="4853574"/>
            <a:ext cx="3533042" cy="20044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0FCE44-BFEC-AC03-5407-87C5B9882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4895850"/>
            <a:ext cx="4649666" cy="1962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9F8BE9-D817-D9E8-8E1F-93A5E09E7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" y="4895850"/>
            <a:ext cx="3962400" cy="1962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E0F50E-FCEF-31DB-DB9D-841E1CA3E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6150" cy="1962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412179-F4E7-86CE-2CE2-1916349507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2276"/>
            <a:ext cx="4352925" cy="1962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F1D96B-02D6-364A-7D00-88A35FADB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-1"/>
            <a:ext cx="43529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707F0-E89A-649F-791B-ADAA20B5A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111745" cy="3137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10836-1391-28ED-2DEB-7195A9780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42" y="1688122"/>
            <a:ext cx="5594107" cy="3481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FDF9A-EE32-0E24-C0E8-8CB5F45B2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37094"/>
            <a:ext cx="3111744" cy="3720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438073-5370-2E12-DBBB-4F3E548B8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0"/>
            <a:ext cx="3470031" cy="3249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7926DE-3D8E-F4C2-A43B-B2A84B274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3249638"/>
            <a:ext cx="3486150" cy="36083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EB05C4-2A97-0D56-9AA9-A6BCD8304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42" y="5169877"/>
            <a:ext cx="5594107" cy="16881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2597A2-379A-B58C-E625-FEA9F17948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43" y="0"/>
            <a:ext cx="5610226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743502-E9DA-B129-9D29-A90433756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876"/>
            <a:ext cx="4937760" cy="2342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36227-F1D7-3949-038C-A4A9F83B8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44" y="98474"/>
            <a:ext cx="2023256" cy="3046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F1301-8ED2-2817-F1BF-EBCFA49C1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0"/>
            <a:ext cx="1896427" cy="24405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E70585-94A1-3E7F-B82A-59BA9F091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" cy="2342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3BFDB6-6235-88E5-C61B-B38FB1908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07" y="3145301"/>
            <a:ext cx="2023256" cy="36142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18FDF9-C55E-247F-ADD1-569D5B716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476"/>
            <a:ext cx="4937760" cy="2057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4EF7B6-8FCE-403D-274B-5F5867274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41" y="98474"/>
            <a:ext cx="1089295" cy="23913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C8D7F0-C821-0F72-1EA7-08E0713478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60" y="49237"/>
            <a:ext cx="2216981" cy="24405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8D19E2-8C85-F4A6-B417-FE8629380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2458476"/>
            <a:ext cx="5208710" cy="43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C8A5B-7C20-1D6B-01B7-AD7E8EA2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3" y="562853"/>
            <a:ext cx="3823115" cy="2968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B4FD3-A583-AA6D-552A-04B3C331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9" y="562852"/>
            <a:ext cx="3657600" cy="2968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9BD83-F35D-BD37-F4F7-0F245460C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3" y="3530989"/>
            <a:ext cx="3823115" cy="3165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FBA77-E2E7-E009-FA91-DED1D0CC6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0" y="562852"/>
            <a:ext cx="3516922" cy="6133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F7BF2-B061-2C83-6FC3-076B1606B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3530989"/>
            <a:ext cx="3657601" cy="31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4E362-0448-6308-4932-4731AB7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53340" cy="2454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3E9CF-FB0C-674A-111E-D351F7A75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40" y="0"/>
            <a:ext cx="4552508" cy="2454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F56E4-4970-3CC4-49DF-5E41B8DDE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6670" y="2454664"/>
            <a:ext cx="6676732" cy="2489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BD2A2-67C5-98DA-5F8C-D4E2EDCA2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49" y="0"/>
            <a:ext cx="3486151" cy="4529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BA80A3-1E86-D189-57C0-8971B5E24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2" y="2454664"/>
            <a:ext cx="2124222" cy="2247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9CFB09-1230-71CA-B720-E59DF2A0D8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1689"/>
            <a:ext cx="2124222" cy="22436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A4B4C1-594D-7A50-28FF-922F4F953B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4529798"/>
            <a:ext cx="3486150" cy="24155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6C8127-9683-4A18-5729-AE19C49011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8" y="4963919"/>
            <a:ext cx="3486150" cy="20205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1EFD6E-3437-1F1B-1708-E122326F80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4944649"/>
            <a:ext cx="3095473" cy="20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AEDC8A-FBF4-3627-97DB-7879D1EC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2200713"/>
            <a:ext cx="3553559" cy="2447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9EB908-6811-9FF0-A303-80302363C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9611" cy="2447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07C9F8-106C-06BF-EC4B-DAFE55FB8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7" y="105214"/>
            <a:ext cx="3666942" cy="2447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893C5F-425D-CCE9-5041-2228B459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78" y="4657286"/>
            <a:ext cx="1504950" cy="2200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802983-E112-F5F1-E86B-BA71C0A51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22" y="4657286"/>
            <a:ext cx="4484956" cy="2192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0DAEA-6BB8-92A1-4F54-AD192AB2A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1" y="0"/>
            <a:ext cx="4288705" cy="2456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CAF83E-0ADD-53E3-165F-3465CD5BB5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34" y="2447925"/>
            <a:ext cx="1592947" cy="2120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ED968C-A4C2-196E-093A-034A68EA4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31" y="4657287"/>
            <a:ext cx="3597591" cy="21920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1FE182-F7B0-3BB6-548C-5230F3289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" y="2447925"/>
            <a:ext cx="2547790" cy="44014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941A01-482B-F556-BA1C-E263A3CCD9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42" y="2456574"/>
            <a:ext cx="4396958" cy="22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A357C-A7EA-9E19-E341-F7F01FF0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1"/>
            <a:ext cx="5008099" cy="3193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24D91-BDA7-CFEC-2917-4EB0309AF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929" cy="3193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844A8-E8B9-9636-CF31-D3352EEF6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9" y="-1"/>
            <a:ext cx="4496972" cy="3193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32BAA-8CFE-C4D2-0E9C-06417B51A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364"/>
            <a:ext cx="3305908" cy="1962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2B4FC9-ACB9-F34E-8EBE-080C2336E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2545"/>
            <a:ext cx="3305908" cy="1695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9DE45C-7729-113E-55A5-53929CD2A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7" y="3186330"/>
            <a:ext cx="3104271" cy="1962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D93D42-7C37-F99A-FEBC-2E68D7B74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5102611"/>
            <a:ext cx="3104270" cy="19199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006BFC-D411-1190-007A-9B14858CCB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07" y="3186330"/>
            <a:ext cx="2790093" cy="38291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6528AE-E314-C7BC-FEB5-818D4820D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78" y="3193364"/>
            <a:ext cx="2991728" cy="38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B8B23-FE49-1251-31D9-F31479AC6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3" y="0"/>
            <a:ext cx="3554437" cy="3235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94D72-4AD7-0814-6D88-FABB5CAAA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76" y="3720905"/>
            <a:ext cx="3241425" cy="3242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2A7D4-C50E-E40E-50CF-8CF94217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60188" cy="372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6D60F-F21E-7176-65C7-E4EDD9A25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3" y="3235715"/>
            <a:ext cx="3554435" cy="3622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F007A5-ACA7-07B3-08A6-B4B4F1CE0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49" y="0"/>
            <a:ext cx="5447715" cy="69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7D26B-0887-C5B6-41F7-3135050AE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7" y="3425048"/>
            <a:ext cx="2141610" cy="3381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BEC80-7E7C-6090-ADD1-84ED5B31A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" y="3318738"/>
            <a:ext cx="3447790" cy="3506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264121-EC31-0500-17C5-D4F6CAF27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67" y="3429000"/>
            <a:ext cx="2482361" cy="3377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EA83F5-0CB0-97CB-CE53-3FD99C6EB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70" y="47167"/>
            <a:ext cx="3990866" cy="3244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9F2000-0BD8-2C67-9D23-22514EF81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4" y="47167"/>
            <a:ext cx="4643213" cy="33818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6ACFA9-FCDC-5239-C518-0E6D2075A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67" y="3318738"/>
            <a:ext cx="3990867" cy="35392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805CB8-B2BE-5DCF-5878-8F0D4A099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" y="74066"/>
            <a:ext cx="3447790" cy="32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E47F08-19B2-03F8-6C31-2620526AD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" y="0"/>
            <a:ext cx="2769538" cy="3464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9618C-A76F-F896-269A-C306E170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150"/>
            <a:ext cx="3695114" cy="3291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2EF63C-DF60-E1CC-B887-542FAC394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44" y="3348401"/>
            <a:ext cx="3049356" cy="35095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E84495-5B14-3C7B-1376-6955BECE3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44" y="3464022"/>
            <a:ext cx="2769538" cy="33368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3D1011-DB35-3DDB-D4CF-BB385B778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588455" cy="3371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4FDA7E-E6EA-A736-6776-1F6EAE6B3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8" y="35022"/>
            <a:ext cx="3270371" cy="33939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42D9CD-7C83-5746-0C93-77EC7F57BD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82" y="3348402"/>
            <a:ext cx="3728562" cy="35095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489138-9387-3E50-6FDD-604D63389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15" y="-1"/>
            <a:ext cx="2400886" cy="33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Reeve</dc:creator>
  <cp:lastModifiedBy>Alan Reeve</cp:lastModifiedBy>
  <cp:revision>28</cp:revision>
  <dcterms:created xsi:type="dcterms:W3CDTF">2021-09-27T02:49:23Z</dcterms:created>
  <dcterms:modified xsi:type="dcterms:W3CDTF">2023-12-19T01:38:42Z</dcterms:modified>
</cp:coreProperties>
</file>